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talik" initials="V" lastIdx="1" clrIdx="0">
    <p:extLst>
      <p:ext uri="{19B8F6BF-5375-455C-9EA6-DF929625EA0E}">
        <p15:presenceInfo xmlns:p15="http://schemas.microsoft.com/office/powerpoint/2012/main" userId="730d3a81205cdf3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046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852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53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774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433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488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66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10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68336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2292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6530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9C2A5-EB99-4776-AE43-7CA63360EA62}" type="datetimeFigureOut">
              <a:rPr lang="uk-UA" smtClean="0"/>
              <a:t>05.06.2023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FF3DBAA-8EE3-4BF0-829E-2C78E10CA26E}" type="slidenum">
              <a:rPr lang="uk-UA" smtClean="0"/>
              <a:t>‹№›</a:t>
            </a:fld>
            <a:endParaRPr lang="uk-UA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34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313B73-D925-4449-B786-E2BA69D73B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7462" y="887569"/>
            <a:ext cx="8637073" cy="2541431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uk-UA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Наукова</a:t>
            </a:r>
            <a:r>
              <a:rPr lang="uk-UA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робота</a:t>
            </a:r>
            <a:br>
              <a:rPr lang="uk-UA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uk-UA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тему</a:t>
            </a:r>
            <a:br>
              <a:rPr lang="uk-UA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uk-UA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Комп'ютерна</a:t>
            </a: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система для 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моніторингу</a:t>
            </a: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вільних</a:t>
            </a: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пільгових</a:t>
            </a: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місць</a:t>
            </a: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маршрутних</a:t>
            </a: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таксі</a:t>
            </a:r>
            <a:r>
              <a:rPr lang="uk-UA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</a:t>
            </a:r>
            <a:endParaRPr lang="uk-U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8B0469E4-36EA-4F72-A601-4E22A2513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7463" y="4496637"/>
            <a:ext cx="8637072" cy="977621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	</a:t>
            </a:r>
            <a:r>
              <a:rPr lang="ru-RU" dirty="0" err="1"/>
              <a:t>Виконав</a:t>
            </a:r>
            <a:r>
              <a:rPr lang="ru-RU" dirty="0"/>
              <a:t> студент гр. ІПЗ-21					</a:t>
            </a:r>
            <a:r>
              <a:rPr lang="ru-RU" dirty="0" err="1"/>
              <a:t>Ящук</a:t>
            </a:r>
            <a:r>
              <a:rPr lang="ru-RU" dirty="0"/>
              <a:t> в. п.</a:t>
            </a:r>
            <a:br>
              <a:rPr lang="ru-RU" dirty="0"/>
            </a:br>
            <a:r>
              <a:rPr lang="ru-RU" dirty="0"/>
              <a:t>	</a:t>
            </a:r>
            <a:r>
              <a:rPr lang="ru-RU" dirty="0" err="1"/>
              <a:t>Керівник</a:t>
            </a:r>
            <a:r>
              <a:rPr lang="ru-RU" dirty="0"/>
              <a:t>: доцент, к.т.н.			 	    </a:t>
            </a:r>
            <a:r>
              <a:rPr lang="ru-RU" dirty="0" err="1"/>
              <a:t>Жуковський</a:t>
            </a:r>
            <a:r>
              <a:rPr lang="ru-RU" dirty="0"/>
              <a:t> В. В.	</a:t>
            </a:r>
            <a:r>
              <a:rPr lang="ru-RU" dirty="0" err="1"/>
              <a:t>Керівник</a:t>
            </a:r>
            <a:r>
              <a:rPr lang="ru-RU" dirty="0"/>
              <a:t>: доцент, к.т.н.			 	    	   Реут </a:t>
            </a:r>
            <a:r>
              <a:rPr lang="ru-RU" dirty="0" err="1"/>
              <a:t>Д.т</a:t>
            </a:r>
            <a:r>
              <a:rPr lang="ru-RU" dirty="0"/>
              <a:t>.</a:t>
            </a:r>
            <a:endParaRPr lang="uk-U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60DEC0-C1B9-4919-8C7E-FE00793025CC}"/>
              </a:ext>
            </a:extLst>
          </p:cNvPr>
          <p:cNvSpPr txBox="1"/>
          <p:nvPr/>
        </p:nvSpPr>
        <p:spPr>
          <a:xfrm>
            <a:off x="850215" y="87588"/>
            <a:ext cx="10491569" cy="1566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uk-UA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МІНІСТЕРСТВО ОСВІТИ І НАУКИ УКРАЇНИ</a:t>
            </a:r>
            <a:endParaRPr lang="uk-U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uk-UA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Національний університет водного господарства та природокористування</a:t>
            </a:r>
            <a:endParaRPr lang="uk-U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uk-UA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Навчально-науковий інститут автоматики кібернетики та обчислювальної техніки</a:t>
            </a:r>
            <a:endParaRPr lang="uk-U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67644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6AB7B5-9D8B-4260-B138-2DE603A42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 err="1"/>
              <a:t>ПристрІй</a:t>
            </a:r>
            <a:r>
              <a:rPr lang="uk-UA" dirty="0"/>
              <a:t> для моніторингу вільних пільгових місць у маршрутних таксі</a:t>
            </a: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0D3FBF13-399D-4CBE-865F-507D726CBA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7548" y="2016125"/>
            <a:ext cx="5991229" cy="34496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1D14B1-2610-4D19-968B-1676EF5138EF}"/>
              </a:ext>
            </a:extLst>
          </p:cNvPr>
          <p:cNvSpPr txBox="1"/>
          <p:nvPr/>
        </p:nvSpPr>
        <p:spPr>
          <a:xfrm>
            <a:off x="4040119" y="5465763"/>
            <a:ext cx="442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800" i="1" dirty="0">
                <a:solidFill>
                  <a:srgbClr val="44546A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Рис.1 Практична модель проекту </a:t>
            </a:r>
            <a:endParaRPr lang="uk-U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DCFF67-0EF9-4B48-B420-F613D66420BC}"/>
              </a:ext>
            </a:extLst>
          </p:cNvPr>
          <p:cNvSpPr txBox="1"/>
          <p:nvPr/>
        </p:nvSpPr>
        <p:spPr>
          <a:xfrm>
            <a:off x="0" y="2131342"/>
            <a:ext cx="3151762" cy="3440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just">
              <a:lnSpc>
                <a:spcPct val="107000"/>
              </a:lnSpc>
              <a:spcAft>
                <a:spcPts val="800"/>
              </a:spcAf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При розробці були використанні такі компоненти :</a:t>
            </a:r>
            <a:endParaRPr lang="uk-UA" sz="1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uk-UA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Arduino</a:t>
            </a:r>
            <a:r>
              <a:rPr lang="uk-UA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 UNO</a:t>
            </a:r>
            <a:endParaRPr lang="uk-UA" sz="1400" dirty="0">
              <a:effectLst/>
              <a:latin typeface="Noto Sans Symbols"/>
              <a:ea typeface="Noto Sans Symbols"/>
              <a:cs typeface="Noto Sans Symbols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uk-UA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RFID RC522</a:t>
            </a:r>
            <a:endParaRPr lang="uk-UA" sz="1400" dirty="0">
              <a:effectLst/>
              <a:latin typeface="Noto Sans Symbols"/>
              <a:ea typeface="Noto Sans Symbols"/>
              <a:cs typeface="Noto Sans Symbols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uk-UA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Світлодіоди	</a:t>
            </a:r>
            <a:endParaRPr lang="uk-UA" sz="1400" dirty="0">
              <a:effectLst/>
              <a:latin typeface="Noto Sans Symbols"/>
              <a:ea typeface="Noto Sans Symbols"/>
              <a:cs typeface="Noto Sans Symbols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uk-UA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USB </a:t>
            </a:r>
            <a:r>
              <a:rPr lang="uk-UA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type</a:t>
            </a:r>
            <a:r>
              <a:rPr lang="uk-UA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 B</a:t>
            </a:r>
            <a:endParaRPr lang="uk-UA" sz="1400" dirty="0">
              <a:effectLst/>
              <a:latin typeface="Noto Sans Symbols"/>
              <a:ea typeface="Noto Sans Symbols"/>
              <a:cs typeface="Noto Sans Symbols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uk-UA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Макетна плата без паяння SYB-170</a:t>
            </a:r>
            <a:endParaRPr lang="uk-UA" sz="1400" dirty="0">
              <a:effectLst/>
              <a:latin typeface="Noto Sans Symbols"/>
              <a:ea typeface="Noto Sans Symbols"/>
              <a:cs typeface="Noto Sans Symbols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●"/>
            </a:pPr>
            <a:r>
              <a:rPr lang="uk-UA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Noto Sans Symbols"/>
              </a:rPr>
              <a:t>Перемички мама-тато, тато-тато</a:t>
            </a:r>
            <a:endParaRPr lang="uk-UA" sz="1400" dirty="0">
              <a:effectLst/>
              <a:latin typeface="Noto Sans Symbols"/>
              <a:ea typeface="Noto Sans Symbols"/>
              <a:cs typeface="Noto Sans Symbols"/>
            </a:endParaRPr>
          </a:p>
        </p:txBody>
      </p:sp>
    </p:spTree>
    <p:extLst>
      <p:ext uri="{BB962C8B-B14F-4D97-AF65-F5344CB8AC3E}">
        <p14:creationId xmlns:p14="http://schemas.microsoft.com/office/powerpoint/2010/main" val="184823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6534F6-B3E7-4F8B-B557-EE598628C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/>
              <a:t>Конструкція даної моделі</a:t>
            </a: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DDAAC869-886C-407E-8D3F-1446C4FAD3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4895"/>
            <a:ext cx="3824278" cy="2868209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BDAC7BA-C62B-487D-8D75-124BF6D0F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676" y="1997379"/>
            <a:ext cx="3824277" cy="286820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285BC17-EA30-43DA-9C80-59E09AFDD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954" y="1994894"/>
            <a:ext cx="2151157" cy="286821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1EB5C37-F074-4247-897C-E63D3FDCE1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43" y="1994895"/>
            <a:ext cx="2151157" cy="286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04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urv_V1 (online-video-cutter.com) (1)">
            <a:hlinkClick r:id="" action="ppaction://media"/>
            <a:extLst>
              <a:ext uri="{FF2B5EF4-FFF2-40B4-BE49-F238E27FC236}">
                <a16:creationId xmlns:a16="http://schemas.microsoft.com/office/drawing/2014/main" id="{69070A49-6F12-4B00-B27A-039CA8D251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7052" y="18643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020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3A46C8-4396-4202-A81C-D1D62A0F704D}"/>
              </a:ext>
            </a:extLst>
          </p:cNvPr>
          <p:cNvSpPr txBox="1"/>
          <p:nvPr/>
        </p:nvSpPr>
        <p:spPr>
          <a:xfrm>
            <a:off x="3231472" y="2334827"/>
            <a:ext cx="55929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6000" dirty="0"/>
              <a:t>Дякую за увагу!</a:t>
            </a:r>
          </a:p>
        </p:txBody>
      </p:sp>
    </p:spTree>
    <p:extLst>
      <p:ext uri="{BB962C8B-B14F-4D97-AF65-F5344CB8AC3E}">
        <p14:creationId xmlns:p14="http://schemas.microsoft.com/office/powerpoint/2010/main" val="3347998388"/>
      </p:ext>
    </p:extLst>
  </p:cSld>
  <p:clrMapOvr>
    <a:masterClrMapping/>
  </p:clrMapOvr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Галерея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328</TotalTime>
  <Words>146</Words>
  <Application>Microsoft Office PowerPoint</Application>
  <PresentationFormat>Широкий екран</PresentationFormat>
  <Paragraphs>16</Paragraphs>
  <Slides>5</Slides>
  <Notes>0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5</vt:i4>
      </vt:variant>
    </vt:vector>
  </HeadingPairs>
  <TitlesOfParts>
    <vt:vector size="11" baseType="lpstr">
      <vt:lpstr>Arial</vt:lpstr>
      <vt:lpstr>Calibri</vt:lpstr>
      <vt:lpstr>Gill Sans MT</vt:lpstr>
      <vt:lpstr>Noto Sans Symbols</vt:lpstr>
      <vt:lpstr>Times New Roman</vt:lpstr>
      <vt:lpstr>Галерея</vt:lpstr>
      <vt:lpstr>Наукова робота на тему «Комп'ютерна система для моніторингу вільних пільгових місць в маршрутних таксі»</vt:lpstr>
      <vt:lpstr>ПристрІй для моніторингу вільних пільгових місць у маршрутних таксі</vt:lpstr>
      <vt:lpstr>Конструкція даної моделі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 робота на тему «Комп'ютерна система для моніторингу вільних пільгових місць в маршрутці»</dc:title>
  <dc:creator>Vitalik</dc:creator>
  <cp:lastModifiedBy>Vitalik</cp:lastModifiedBy>
  <cp:revision>8</cp:revision>
  <dcterms:created xsi:type="dcterms:W3CDTF">2023-05-25T17:51:29Z</dcterms:created>
  <dcterms:modified xsi:type="dcterms:W3CDTF">2023-06-05T10:36:35Z</dcterms:modified>
</cp:coreProperties>
</file>

<file path=docProps/thumbnail.jpeg>
</file>